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7" r:id="rId1"/>
  </p:sldMasterIdLst>
  <p:notesMasterIdLst>
    <p:notesMasterId r:id="rId7"/>
  </p:notesMasterIdLst>
  <p:sldIdLst>
    <p:sldId id="256" r:id="rId2"/>
    <p:sldId id="336" r:id="rId3"/>
    <p:sldId id="388" r:id="rId4"/>
    <p:sldId id="389" r:id="rId5"/>
    <p:sldId id="39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37" autoAdjust="0"/>
  </p:normalViewPr>
  <p:slideViewPr>
    <p:cSldViewPr snapToGrid="0" snapToObjects="1">
      <p:cViewPr>
        <p:scale>
          <a:sx n="108" d="100"/>
          <a:sy n="108" d="100"/>
        </p:scale>
        <p:origin x="-1112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99978C-69AE-3B42-B272-CB97B00A1D47}" type="datetimeFigureOut">
              <a:rPr lang="en-US" smtClean="0"/>
              <a:t>11/10/13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607CC8-50FF-FC4C-A67F-D058259B9B6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9306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11/10/13</a:t>
            </a:fld>
            <a:endParaRPr lang="fr-F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11/10/13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11/10/13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11/10/13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11/10/13</a:t>
            </a:fld>
            <a:endParaRPr lang="fr-FR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6EA2496-A5A3-F44B-91DA-B813F7AA02F9}" type="datetimeFigureOut">
              <a:rPr lang="en-US" smtClean="0"/>
              <a:t>11/10/13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11/10/13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fr-FR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11/10/13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11/10/13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11/10/13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6EA2496-A5A3-F44B-91DA-B813F7AA02F9}" type="datetimeFigureOut">
              <a:rPr lang="en-US" smtClean="0"/>
              <a:t>11/10/13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6EA2496-A5A3-F44B-91DA-B813F7AA02F9}" type="datetimeFigureOut">
              <a:rPr lang="en-US" smtClean="0"/>
              <a:t>11/10/13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4679" y="1835553"/>
            <a:ext cx="6691443" cy="5018583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538184"/>
            <a:ext cx="6400800" cy="1752600"/>
          </a:xfrm>
        </p:spPr>
        <p:txBody>
          <a:bodyPr/>
          <a:lstStyle/>
          <a:p>
            <a:r>
              <a:rPr lang="fr-FR" dirty="0" smtClean="0"/>
              <a:t>Le logement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1234"/>
            <a:ext cx="7772400" cy="1752600"/>
          </a:xfrm>
        </p:spPr>
        <p:txBody>
          <a:bodyPr anchor="t" anchorCtr="0"/>
          <a:lstStyle/>
          <a:p>
            <a:r>
              <a:rPr lang="fr-FR" dirty="0" smtClean="0"/>
              <a:t>Français 3 – Unité 1</a:t>
            </a:r>
            <a:br>
              <a:rPr lang="fr-FR" dirty="0" smtClean="0"/>
            </a:br>
            <a:r>
              <a:rPr lang="fr-FR" dirty="0" smtClean="0"/>
              <a:t>Bienvenue chez toi!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289185" y="2024550"/>
            <a:ext cx="2338655" cy="79221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une maison méditerranée</a:t>
            </a:r>
            <a:endParaRPr lang="fr-FR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80525"/>
            <a:ext cx="2868426" cy="3077475"/>
          </a:xfrm>
          <a:prstGeom prst="rect">
            <a:avLst/>
          </a:prstGeom>
        </p:spPr>
      </p:pic>
      <p:sp>
        <p:nvSpPr>
          <p:cNvPr id="7" name="5-Point Star 6"/>
          <p:cNvSpPr/>
          <p:nvPr/>
        </p:nvSpPr>
        <p:spPr>
          <a:xfrm>
            <a:off x="1988413" y="6127400"/>
            <a:ext cx="201175" cy="176047"/>
          </a:xfrm>
          <a:prstGeom prst="star5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7170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reen Shot 2013-11-10 at 5.29.3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90"/>
            <a:ext cx="9144000" cy="505370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78969" y="638954"/>
            <a:ext cx="5487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i="1" dirty="0" smtClean="0">
                <a:solidFill>
                  <a:srgbClr val="0000FF"/>
                </a:solidFill>
                <a:latin typeface="Arial Black"/>
                <a:cs typeface="Arial Black"/>
              </a:rPr>
              <a:t>range ma chambre</a:t>
            </a:r>
            <a:endParaRPr lang="fr-FR" sz="2400" b="1" i="1" dirty="0">
              <a:solidFill>
                <a:srgbClr val="0000FF"/>
              </a:solidFill>
              <a:latin typeface="Arial Black"/>
              <a:cs typeface="Arial Black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67131" y="1214642"/>
            <a:ext cx="5487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i="1" dirty="0" smtClean="0">
                <a:solidFill>
                  <a:srgbClr val="0000FF"/>
                </a:solidFill>
                <a:latin typeface="Arial Black"/>
                <a:cs typeface="Arial Black"/>
              </a:rPr>
              <a:t>n’ai pas rang</a:t>
            </a:r>
            <a:r>
              <a:rPr lang="fr-FR" sz="2400" b="1" i="1" dirty="0" smtClean="0">
                <a:solidFill>
                  <a:srgbClr val="0000FF"/>
                </a:solidFill>
                <a:latin typeface="Arial Black"/>
                <a:cs typeface="Arial Black"/>
              </a:rPr>
              <a:t>é ma chambre</a:t>
            </a:r>
            <a:endParaRPr lang="fr-FR" sz="2400" b="1" i="1" dirty="0">
              <a:solidFill>
                <a:srgbClr val="0000FF"/>
              </a:solidFill>
              <a:latin typeface="Arial Black"/>
              <a:cs typeface="Arial Black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02017" y="3648611"/>
            <a:ext cx="5487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i="1" dirty="0" smtClean="0">
                <a:solidFill>
                  <a:srgbClr val="0000FF"/>
                </a:solidFill>
                <a:latin typeface="Arial Black"/>
                <a:cs typeface="Arial Black"/>
              </a:rPr>
              <a:t>balaie le plancher</a:t>
            </a:r>
            <a:endParaRPr lang="fr-FR" sz="2400" b="1" i="1" dirty="0">
              <a:solidFill>
                <a:srgbClr val="0000FF"/>
              </a:solidFill>
              <a:latin typeface="Arial Black"/>
              <a:cs typeface="Arial Black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90179" y="4224299"/>
            <a:ext cx="5487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i="1" dirty="0" smtClean="0">
                <a:solidFill>
                  <a:srgbClr val="0000FF"/>
                </a:solidFill>
                <a:latin typeface="Arial Black"/>
                <a:cs typeface="Arial Black"/>
              </a:rPr>
              <a:t>n’ai pas balay</a:t>
            </a:r>
            <a:r>
              <a:rPr lang="fr-FR" sz="2400" b="1" i="1" dirty="0" smtClean="0">
                <a:solidFill>
                  <a:srgbClr val="0000FF"/>
                </a:solidFill>
                <a:latin typeface="Arial Black"/>
                <a:cs typeface="Arial Black"/>
              </a:rPr>
              <a:t>é le plancher</a:t>
            </a:r>
            <a:endParaRPr lang="fr-FR" sz="2400" b="1" i="1" dirty="0">
              <a:solidFill>
                <a:srgbClr val="0000FF"/>
              </a:solidFill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35633332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11-10 at 5.31.2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49"/>
            <a:ext cx="9144000" cy="438387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78969" y="580164"/>
            <a:ext cx="5487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i="1" dirty="0" smtClean="0">
                <a:solidFill>
                  <a:srgbClr val="0000FF"/>
                </a:solidFill>
                <a:latin typeface="Arial Black"/>
                <a:cs typeface="Arial Black"/>
              </a:rPr>
              <a:t>lave les fen</a:t>
            </a:r>
            <a:r>
              <a:rPr lang="fr-FR" sz="2400" b="1" i="1" dirty="0" smtClean="0">
                <a:solidFill>
                  <a:srgbClr val="0000FF"/>
                </a:solidFill>
                <a:latin typeface="Arial Black"/>
                <a:cs typeface="Arial Black"/>
              </a:rPr>
              <a:t>êtres</a:t>
            </a:r>
            <a:endParaRPr lang="fr-FR" sz="2400" b="1" i="1" dirty="0">
              <a:solidFill>
                <a:srgbClr val="0000FF"/>
              </a:solidFill>
              <a:latin typeface="Arial Black"/>
              <a:cs typeface="Arial Black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67131" y="1179368"/>
            <a:ext cx="5487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i="1" dirty="0" smtClean="0">
                <a:solidFill>
                  <a:srgbClr val="0000FF"/>
                </a:solidFill>
                <a:latin typeface="Arial Black"/>
                <a:cs typeface="Arial Black"/>
              </a:rPr>
              <a:t>n’ai pas lav</a:t>
            </a:r>
            <a:r>
              <a:rPr lang="fr-FR" sz="2400" b="1" i="1" dirty="0" smtClean="0">
                <a:solidFill>
                  <a:srgbClr val="0000FF"/>
                </a:solidFill>
                <a:latin typeface="Arial Black"/>
                <a:cs typeface="Arial Black"/>
              </a:rPr>
              <a:t>é les fenêtres</a:t>
            </a:r>
            <a:endParaRPr lang="fr-FR" sz="2400" b="1" i="1" dirty="0">
              <a:solidFill>
                <a:srgbClr val="0000FF"/>
              </a:solidFill>
              <a:latin typeface="Arial Black"/>
              <a:cs typeface="Arial Black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31466" y="2990148"/>
            <a:ext cx="5487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i="1" dirty="0" smtClean="0">
                <a:solidFill>
                  <a:srgbClr val="0000FF"/>
                </a:solidFill>
                <a:latin typeface="Arial Black"/>
                <a:cs typeface="Arial Black"/>
              </a:rPr>
              <a:t>fais un feu dans la chemin</a:t>
            </a:r>
            <a:r>
              <a:rPr lang="fr-FR" sz="2400" b="1" i="1" dirty="0" smtClean="0">
                <a:solidFill>
                  <a:srgbClr val="0000FF"/>
                </a:solidFill>
                <a:latin typeface="Arial Black"/>
                <a:cs typeface="Arial Black"/>
              </a:rPr>
              <a:t>ée</a:t>
            </a:r>
            <a:endParaRPr lang="fr-FR" sz="2400" b="1" i="1" dirty="0">
              <a:solidFill>
                <a:srgbClr val="0000FF"/>
              </a:solidFill>
              <a:latin typeface="Arial Black"/>
              <a:cs typeface="Arial Black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19627" y="3589352"/>
            <a:ext cx="66526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i="1" dirty="0" smtClean="0">
                <a:solidFill>
                  <a:srgbClr val="0000FF"/>
                </a:solidFill>
                <a:latin typeface="Arial Black"/>
                <a:cs typeface="Arial Black"/>
              </a:rPr>
              <a:t>n’ai pas fait de feu dans la chemin</a:t>
            </a:r>
            <a:r>
              <a:rPr lang="fr-FR" sz="2400" b="1" i="1" dirty="0" smtClean="0">
                <a:solidFill>
                  <a:srgbClr val="0000FF"/>
                </a:solidFill>
                <a:latin typeface="Arial Black"/>
                <a:cs typeface="Arial Black"/>
              </a:rPr>
              <a:t>ée</a:t>
            </a:r>
            <a:endParaRPr lang="fr-FR" sz="2400" b="1" i="1" dirty="0">
              <a:solidFill>
                <a:srgbClr val="0000FF"/>
              </a:solidFill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2996875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3-11-10 at 5.32.3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56054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96753" y="556648"/>
            <a:ext cx="5487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i="1" dirty="0" smtClean="0">
                <a:solidFill>
                  <a:srgbClr val="0000FF"/>
                </a:solidFill>
                <a:latin typeface="Arial Black"/>
                <a:cs typeface="Arial Black"/>
              </a:rPr>
              <a:t>/   j’arrose le potager</a:t>
            </a:r>
            <a:endParaRPr lang="fr-FR" sz="2400" b="1" i="1" dirty="0">
              <a:solidFill>
                <a:srgbClr val="0000FF"/>
              </a:solidFill>
              <a:latin typeface="Arial Black"/>
              <a:cs typeface="Arial Black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67131" y="1155852"/>
            <a:ext cx="5487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i="1" dirty="0" smtClean="0">
                <a:solidFill>
                  <a:srgbClr val="0000FF"/>
                </a:solidFill>
                <a:latin typeface="Arial Black"/>
                <a:cs typeface="Arial Black"/>
              </a:rPr>
              <a:t>n’ai pas arros</a:t>
            </a:r>
            <a:r>
              <a:rPr lang="fr-FR" sz="2400" b="1" i="1" dirty="0" smtClean="0">
                <a:solidFill>
                  <a:srgbClr val="0000FF"/>
                </a:solidFill>
                <a:latin typeface="Arial Black"/>
                <a:cs typeface="Arial Black"/>
              </a:rPr>
              <a:t>é le potager</a:t>
            </a:r>
            <a:endParaRPr lang="fr-FR" sz="2400" b="1" i="1" dirty="0">
              <a:solidFill>
                <a:srgbClr val="0000FF"/>
              </a:solidFill>
              <a:latin typeface="Arial Black"/>
              <a:cs typeface="Arial Black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08415" y="4295771"/>
            <a:ext cx="61578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i="1" dirty="0" smtClean="0">
                <a:solidFill>
                  <a:srgbClr val="0000FF"/>
                </a:solidFill>
                <a:latin typeface="Arial Black"/>
                <a:cs typeface="Arial Black"/>
              </a:rPr>
              <a:t>mets les assiettes dans le lave-vaisselle</a:t>
            </a:r>
            <a:endParaRPr lang="fr-FR" sz="2000" b="1" i="1" dirty="0">
              <a:solidFill>
                <a:srgbClr val="0000FF"/>
              </a:solidFill>
              <a:latin typeface="Arial Black"/>
              <a:cs typeface="Arial Black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96578" y="4847943"/>
            <a:ext cx="54871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i="1" dirty="0" smtClean="0">
                <a:solidFill>
                  <a:srgbClr val="0000FF"/>
                </a:solidFill>
                <a:latin typeface="Arial Black"/>
                <a:cs typeface="Arial Black"/>
              </a:rPr>
              <a:t>n’ai pas mis les assiettes dans le lave-vaisselle</a:t>
            </a:r>
            <a:endParaRPr lang="fr-FR" sz="2400" b="1" i="1" dirty="0">
              <a:solidFill>
                <a:srgbClr val="0000FF"/>
              </a:solidFill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21093660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11-10 at 5.33.4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680"/>
            <a:ext cx="9144000" cy="338353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26005" y="1979366"/>
            <a:ext cx="5487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i="1" dirty="0" smtClean="0">
                <a:solidFill>
                  <a:srgbClr val="0000FF"/>
                </a:solidFill>
                <a:latin typeface="Arial Black"/>
                <a:cs typeface="Arial Black"/>
              </a:rPr>
              <a:t>tonds la pelouse</a:t>
            </a:r>
            <a:endParaRPr lang="fr-FR" sz="2400" b="1" i="1" dirty="0">
              <a:solidFill>
                <a:srgbClr val="0000FF"/>
              </a:solidFill>
              <a:latin typeface="Arial Black"/>
              <a:cs typeface="Arial Black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14167" y="2578570"/>
            <a:ext cx="5487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i="1" dirty="0" smtClean="0">
                <a:solidFill>
                  <a:srgbClr val="0000FF"/>
                </a:solidFill>
                <a:latin typeface="Arial Black"/>
                <a:cs typeface="Arial Black"/>
              </a:rPr>
              <a:t>n’ai pas tondu la pelouse</a:t>
            </a:r>
            <a:endParaRPr lang="fr-FR" sz="2400" b="1" i="1" dirty="0">
              <a:solidFill>
                <a:srgbClr val="0000FF"/>
              </a:solidFill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4274750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757</TotalTime>
  <Words>83</Words>
  <Application>Microsoft Macintosh PowerPoint</Application>
  <PresentationFormat>On-screen Show 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Civic</vt:lpstr>
      <vt:lpstr>Français 3 – Unité 1 Bienvenue chez toi!</vt:lpstr>
      <vt:lpstr>PowerPoint Presentation</vt:lpstr>
      <vt:lpstr>PowerPoint Presentation</vt:lpstr>
      <vt:lpstr>PowerPoint Presentation</vt:lpstr>
      <vt:lpstr>PowerPoint Presentation</vt:lpstr>
    </vt:vector>
  </TitlesOfParts>
  <Company>Joel Barlow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Français 3 – Unité 1 Bienvenue chez toi!</dc:title>
  <dc:creator>Edouard Smith</dc:creator>
  <cp:lastModifiedBy>Edouard Smith</cp:lastModifiedBy>
  <cp:revision>56</cp:revision>
  <dcterms:created xsi:type="dcterms:W3CDTF">2013-10-03T23:30:28Z</dcterms:created>
  <dcterms:modified xsi:type="dcterms:W3CDTF">2013-11-11T00:03:19Z</dcterms:modified>
</cp:coreProperties>
</file>